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PT Sans Narrow"/>
      <p:regular r:id="rId13"/>
      <p:bold r:id="rId14"/>
    </p:embeddedFont>
    <p:embeddedFont>
      <p:font typeface="Open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TSansNarrow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penSans-regular.fntdata"/><Relationship Id="rId14" Type="http://schemas.openxmlformats.org/officeDocument/2006/relationships/font" Target="fonts/PTSansNarrow-bold.fntdata"/><Relationship Id="rId17" Type="http://schemas.openxmlformats.org/officeDocument/2006/relationships/font" Target="fonts/OpenSans-italic.fntdata"/><Relationship Id="rId16" Type="http://schemas.openxmlformats.org/officeDocument/2006/relationships/font" Target="fonts/Open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OpenSans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c347f1e15b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c347f1e15b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c347f1e15b_0_3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c347f1e15b_0_3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c347f1e15b_0_3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c347f1e15b_0_3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c347f1e15b_0_3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c347f1e15b_0_3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c347f1e15b_0_3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c347f1e15b_0_3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c347f1e15b_0_3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c347f1e15b_0_3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None/>
              <a:defRPr b="0" sz="5400">
                <a:solidFill>
                  <a:srgbClr val="0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-50" y="4239375"/>
            <a:ext cx="9144000" cy="9042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</p:txBody>
      </p:sp>
      <p:pic>
        <p:nvPicPr>
          <p:cNvPr descr="Logo&#10;&#10;Description automatically generated" id="16" name="Google Shape;16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71041" y="4255124"/>
            <a:ext cx="872700" cy="8727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"/>
          <p:cNvSpPr/>
          <p:nvPr/>
        </p:nvSpPr>
        <p:spPr>
          <a:xfrm>
            <a:off x="0" y="445025"/>
            <a:ext cx="9144000" cy="5748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" name="Google Shape;21;p3"/>
          <p:cNvSpPr/>
          <p:nvPr/>
        </p:nvSpPr>
        <p:spPr>
          <a:xfrm>
            <a:off x="-50" y="4239375"/>
            <a:ext cx="9144000" cy="9042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</p:txBody>
      </p:sp>
      <p:pic>
        <p:nvPicPr>
          <p:cNvPr descr="Logo&#10;&#10;Description automatically generated" id="22" name="Google Shape;22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71041" y="4255124"/>
            <a:ext cx="872700" cy="8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445025"/>
            <a:ext cx="9144000" cy="9042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25" name="Google Shape;25;p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311700" y="1521975"/>
            <a:ext cx="8520600" cy="304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8" name="Google Shape;28;p4"/>
          <p:cNvSpPr/>
          <p:nvPr/>
        </p:nvSpPr>
        <p:spPr>
          <a:xfrm>
            <a:off x="-50" y="4239375"/>
            <a:ext cx="9144000" cy="9042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</a:endParaRPr>
          </a:p>
        </p:txBody>
      </p:sp>
      <p:pic>
        <p:nvPicPr>
          <p:cNvPr descr="Logo&#10;&#10;Description automatically generated" id="29" name="Google Shape;29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71041" y="4255124"/>
            <a:ext cx="872700" cy="8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rgbClr val="66666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/>
          <p:nvPr/>
        </p:nvSpPr>
        <p:spPr>
          <a:xfrm>
            <a:off x="0" y="680175"/>
            <a:ext cx="9144000" cy="1059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8"/>
          <p:cNvSpPr txBox="1"/>
          <p:nvPr>
            <p:ph type="title"/>
          </p:nvPr>
        </p:nvSpPr>
        <p:spPr>
          <a:xfrm>
            <a:off x="272675" y="526350"/>
            <a:ext cx="8622300" cy="135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0" sz="60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5" name="Google Shape;4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Logo&#10;&#10;Description automatically generated" id="46" name="Google Shape;46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71041" y="4255124"/>
            <a:ext cx="872700" cy="8727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8"/>
          <p:cNvSpPr txBox="1"/>
          <p:nvPr/>
        </p:nvSpPr>
        <p:spPr>
          <a:xfrm>
            <a:off x="2640900" y="959175"/>
            <a:ext cx="5413200" cy="6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8" name="Google Shape;48;p8"/>
          <p:cNvSpPr txBox="1"/>
          <p:nvPr>
            <p:ph idx="2" type="title"/>
          </p:nvPr>
        </p:nvSpPr>
        <p:spPr>
          <a:xfrm>
            <a:off x="398850" y="2201175"/>
            <a:ext cx="8622300" cy="135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b="0" sz="52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/>
          <p:nvPr/>
        </p:nvSpPr>
        <p:spPr>
          <a:xfrm>
            <a:off x="-75" y="2664975"/>
            <a:ext cx="4572000" cy="9651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9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53" name="Google Shape;53;p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4" name="Google Shape;5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Logo&#10;&#10;Description automatically generated" id="56" name="Google Shape;56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71041" y="4255124"/>
            <a:ext cx="872700" cy="8727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9"/>
          <p:cNvSpPr/>
          <p:nvPr/>
        </p:nvSpPr>
        <p:spPr>
          <a:xfrm>
            <a:off x="4525725" y="550"/>
            <a:ext cx="100500" cy="51435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Font typeface="PT Sans Narrow"/>
              <a:buNone/>
              <a:defRPr sz="3600"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">
                <a:solidFill>
                  <a:srgbClr val="000000"/>
                </a:solidFill>
              </a:rPr>
              <a:t>The 5 Keys to </a:t>
            </a:r>
            <a:br>
              <a:rPr b="0" lang="en">
                <a:solidFill>
                  <a:srgbClr val="000000"/>
                </a:solidFill>
              </a:rPr>
            </a:br>
            <a:r>
              <a:rPr i="1" lang="en">
                <a:solidFill>
                  <a:srgbClr val="000000"/>
                </a:solidFill>
              </a:rPr>
              <a:t>Unlocking</a:t>
            </a:r>
            <a:r>
              <a:rPr i="1" lang="en">
                <a:solidFill>
                  <a:srgbClr val="000000"/>
                </a:solidFill>
              </a:rPr>
              <a:t> Your Life’s Purpose</a:t>
            </a:r>
            <a:endParaRPr i="1">
              <a:solidFill>
                <a:srgbClr val="000000"/>
              </a:solidFill>
            </a:endParaRPr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en" sz="2200"/>
              <a:t>So That You Can Increase</a:t>
            </a:r>
            <a:endParaRPr sz="22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en" sz="2200"/>
              <a:t>Your Income, Happiness and Overall Well-Being</a:t>
            </a:r>
            <a:endParaRPr sz="22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4540"/>
              <a:t>My Big Promise!</a:t>
            </a:r>
            <a:endParaRPr sz="4540"/>
          </a:p>
        </p:txBody>
      </p:sp>
      <p:sp>
        <p:nvSpPr>
          <p:cNvPr id="79" name="Google Shape;79;p14"/>
          <p:cNvSpPr txBox="1"/>
          <p:nvPr>
            <p:ph idx="1" type="body"/>
          </p:nvPr>
        </p:nvSpPr>
        <p:spPr>
          <a:xfrm>
            <a:off x="311700" y="1521975"/>
            <a:ext cx="8520600" cy="304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</a:rPr>
              <a:t>In the next 30 minutes I guarantee that you will learn…. </a:t>
            </a:r>
            <a:endParaRPr sz="2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4540"/>
              <a:t>Free Gifts!</a:t>
            </a:r>
            <a:endParaRPr sz="4540"/>
          </a:p>
        </p:txBody>
      </p:sp>
      <p:sp>
        <p:nvSpPr>
          <p:cNvPr id="85" name="Google Shape;85;p15"/>
          <p:cNvSpPr txBox="1"/>
          <p:nvPr>
            <p:ph idx="1" type="body"/>
          </p:nvPr>
        </p:nvSpPr>
        <p:spPr>
          <a:xfrm>
            <a:off x="311700" y="1521975"/>
            <a:ext cx="8520600" cy="304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2800">
                <a:solidFill>
                  <a:srgbClr val="000000"/>
                </a:solidFill>
              </a:rPr>
              <a:t>Stay Until The End And Get A </a:t>
            </a:r>
            <a:br>
              <a:rPr b="1" i="1" lang="en" sz="2800">
                <a:solidFill>
                  <a:srgbClr val="000000"/>
                </a:solidFill>
              </a:rPr>
            </a:br>
            <a:r>
              <a:rPr b="1" i="1" lang="en" sz="2800">
                <a:solidFill>
                  <a:srgbClr val="000000"/>
                </a:solidFill>
              </a:rPr>
              <a:t>Special Surprise Gift Worth Over $550</a:t>
            </a:r>
            <a:endParaRPr b="1" i="1" sz="2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000000"/>
                </a:solidFill>
              </a:rPr>
              <a:t>You will also receive the transcript from this webinar, </a:t>
            </a:r>
            <a:br>
              <a:rPr lang="en" sz="2200">
                <a:solidFill>
                  <a:srgbClr val="000000"/>
                </a:solidFill>
              </a:rPr>
            </a:br>
            <a:r>
              <a:rPr lang="en" sz="2200">
                <a:solidFill>
                  <a:srgbClr val="000000"/>
                </a:solidFill>
              </a:rPr>
              <a:t>the slides and a checklist valued at $149.99 </a:t>
            </a:r>
            <a:endParaRPr sz="22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4540"/>
              <a:t>Who Is This Webinar For?</a:t>
            </a:r>
            <a:endParaRPr sz="4540"/>
          </a:p>
        </p:txBody>
      </p:sp>
      <p:sp>
        <p:nvSpPr>
          <p:cNvPr id="91" name="Google Shape;91;p16"/>
          <p:cNvSpPr txBox="1"/>
          <p:nvPr>
            <p:ph idx="1" type="body"/>
          </p:nvPr>
        </p:nvSpPr>
        <p:spPr>
          <a:xfrm>
            <a:off x="311700" y="1521975"/>
            <a:ext cx="8520600" cy="304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Those who want to know their life’s purpose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Those who are wondering what God’s plan is for their life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Those who may be feeling unhappy or unfulfilled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Those who feel disappointed with where they are at in life and seeking to make a change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About Me</a:t>
            </a:r>
            <a:endParaRPr sz="4500"/>
          </a:p>
        </p:txBody>
      </p:sp>
      <p:sp>
        <p:nvSpPr>
          <p:cNvPr id="97" name="Google Shape;97;p17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Husband 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Father 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Life coach 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Student 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Die-hard Detroit Tigers Fan</a:t>
            </a:r>
            <a:endParaRPr/>
          </a:p>
        </p:txBody>
      </p:sp>
      <p:sp>
        <p:nvSpPr>
          <p:cNvPr id="98" name="Google Shape;98;p17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Who Is R.J. Johns?</a:t>
            </a:r>
            <a:endParaRPr sz="3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I discovered the secret to </a:t>
            </a:r>
            <a:r>
              <a:rPr i="1" lang="en"/>
              <a:t>Unlocking Your Life's Purpose</a:t>
            </a:r>
            <a:endParaRPr i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8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Who Is R.J. Johns?</a:t>
            </a:r>
            <a:endParaRPr sz="3400"/>
          </a:p>
        </p:txBody>
      </p:sp>
      <p:sp>
        <p:nvSpPr>
          <p:cNvPr id="105" name="Google Shape;105;p18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10 Year Journey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Supernatural insight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100% Success Rate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9"/>
          <p:cNvSpPr txBox="1"/>
          <p:nvPr>
            <p:ph type="title"/>
          </p:nvPr>
        </p:nvSpPr>
        <p:spPr>
          <a:xfrm>
            <a:off x="272675" y="526350"/>
            <a:ext cx="8622300" cy="135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#1:</a:t>
            </a:r>
            <a:endParaRPr/>
          </a:p>
        </p:txBody>
      </p:sp>
      <p:sp>
        <p:nvSpPr>
          <p:cNvPr id="111" name="Google Shape;111;p19"/>
          <p:cNvSpPr txBox="1"/>
          <p:nvPr>
            <p:ph idx="2" type="title"/>
          </p:nvPr>
        </p:nvSpPr>
        <p:spPr>
          <a:xfrm>
            <a:off x="398850" y="1880250"/>
            <a:ext cx="8622300" cy="167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44"/>
              <a:t>BECOME FAMILIAR WITH </a:t>
            </a:r>
            <a:br>
              <a:rPr lang="en" sz="4244"/>
            </a:br>
            <a:r>
              <a:rPr lang="en" sz="4244"/>
              <a:t>YOUR TEMPERAMENT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